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7010400" cy="92964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FF"/>
    <a:srgbClr val="FF66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007" autoAdjust="0"/>
  </p:normalViewPr>
  <p:slideViewPr>
    <p:cSldViewPr>
      <p:cViewPr>
        <p:scale>
          <a:sx n="95" d="100"/>
          <a:sy n="95" d="100"/>
        </p:scale>
        <p:origin x="-1254" y="-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C407-676A-4C41-9387-8135A6F4F7FF}" type="datetimeFigureOut">
              <a:rPr lang="fr-CA" smtClean="0"/>
              <a:t>2017-08-20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E14C-F0B8-459B-A31D-FFB549C7EDF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56565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C407-676A-4C41-9387-8135A6F4F7FF}" type="datetimeFigureOut">
              <a:rPr lang="fr-CA" smtClean="0"/>
              <a:t>2017-08-20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E14C-F0B8-459B-A31D-FFB549C7EDF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03714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C407-676A-4C41-9387-8135A6F4F7FF}" type="datetimeFigureOut">
              <a:rPr lang="fr-CA" smtClean="0"/>
              <a:t>2017-08-20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E14C-F0B8-459B-A31D-FFB549C7EDF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98181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C407-676A-4C41-9387-8135A6F4F7FF}" type="datetimeFigureOut">
              <a:rPr lang="fr-CA" smtClean="0"/>
              <a:t>2017-08-20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E14C-F0B8-459B-A31D-FFB549C7EDF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72425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C407-676A-4C41-9387-8135A6F4F7FF}" type="datetimeFigureOut">
              <a:rPr lang="fr-CA" smtClean="0"/>
              <a:t>2017-08-20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E14C-F0B8-459B-A31D-FFB549C7EDF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98220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C407-676A-4C41-9387-8135A6F4F7FF}" type="datetimeFigureOut">
              <a:rPr lang="fr-CA" smtClean="0"/>
              <a:t>2017-08-20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E14C-F0B8-459B-A31D-FFB549C7EDF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95405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C407-676A-4C41-9387-8135A6F4F7FF}" type="datetimeFigureOut">
              <a:rPr lang="fr-CA" smtClean="0"/>
              <a:t>2017-08-20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E14C-F0B8-459B-A31D-FFB549C7EDF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24575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C407-676A-4C41-9387-8135A6F4F7FF}" type="datetimeFigureOut">
              <a:rPr lang="fr-CA" smtClean="0"/>
              <a:t>2017-08-20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E14C-F0B8-459B-A31D-FFB549C7EDF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74035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C407-676A-4C41-9387-8135A6F4F7FF}" type="datetimeFigureOut">
              <a:rPr lang="fr-CA" smtClean="0"/>
              <a:t>2017-08-20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E14C-F0B8-459B-A31D-FFB549C7EDF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56679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C407-676A-4C41-9387-8135A6F4F7FF}" type="datetimeFigureOut">
              <a:rPr lang="fr-CA" smtClean="0"/>
              <a:t>2017-08-20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E14C-F0B8-459B-A31D-FFB549C7EDF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68906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C407-676A-4C41-9387-8135A6F4F7FF}" type="datetimeFigureOut">
              <a:rPr lang="fr-CA" smtClean="0"/>
              <a:t>2017-08-20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E14C-F0B8-459B-A31D-FFB549C7EDF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15541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6C407-676A-4C41-9387-8135A6F4F7FF}" type="datetimeFigureOut">
              <a:rPr lang="fr-CA" smtClean="0"/>
              <a:t>2017-08-20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4E14C-F0B8-459B-A31D-FFB549C7EDF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84392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 2"/>
          <p:cNvGrpSpPr/>
          <p:nvPr/>
        </p:nvGrpSpPr>
        <p:grpSpPr>
          <a:xfrm>
            <a:off x="237916" y="131479"/>
            <a:ext cx="4319784" cy="3162224"/>
            <a:chOff x="656147" y="206840"/>
            <a:chExt cx="4319784" cy="3162224"/>
          </a:xfrm>
        </p:grpSpPr>
        <p:sp>
          <p:nvSpPr>
            <p:cNvPr id="6" name="Cœur 5"/>
            <p:cNvSpPr/>
            <p:nvPr/>
          </p:nvSpPr>
          <p:spPr>
            <a:xfrm rot="3401094">
              <a:off x="3131840" y="1484784"/>
              <a:ext cx="504056" cy="504056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7" name="Cœur 6"/>
            <p:cNvSpPr/>
            <p:nvPr/>
          </p:nvSpPr>
          <p:spPr>
            <a:xfrm rot="18943489">
              <a:off x="4538596" y="2547797"/>
              <a:ext cx="322245" cy="322245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8" name="Cœur 7"/>
            <p:cNvSpPr/>
            <p:nvPr/>
          </p:nvSpPr>
          <p:spPr>
            <a:xfrm>
              <a:off x="3006371" y="2708920"/>
              <a:ext cx="161122" cy="161122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9" name="Cœur 8"/>
            <p:cNvSpPr/>
            <p:nvPr/>
          </p:nvSpPr>
          <p:spPr>
            <a:xfrm>
              <a:off x="1581538" y="955205"/>
              <a:ext cx="504056" cy="504056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0" name="Cœur 9"/>
            <p:cNvSpPr/>
            <p:nvPr/>
          </p:nvSpPr>
          <p:spPr>
            <a:xfrm>
              <a:off x="3571781" y="920452"/>
              <a:ext cx="322245" cy="322245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1" name="Cœur 10"/>
            <p:cNvSpPr/>
            <p:nvPr/>
          </p:nvSpPr>
          <p:spPr>
            <a:xfrm>
              <a:off x="4165611" y="705610"/>
              <a:ext cx="161122" cy="161122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2" name="Cœur 11"/>
            <p:cNvSpPr/>
            <p:nvPr/>
          </p:nvSpPr>
          <p:spPr>
            <a:xfrm rot="20125680">
              <a:off x="4319972" y="427719"/>
              <a:ext cx="504056" cy="504056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3" name="Cœur 12"/>
            <p:cNvSpPr/>
            <p:nvPr/>
          </p:nvSpPr>
          <p:spPr>
            <a:xfrm rot="1659122">
              <a:off x="2085594" y="2547797"/>
              <a:ext cx="322245" cy="32224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5" name="ZoneTexte 14"/>
            <p:cNvSpPr txBox="1"/>
            <p:nvPr/>
          </p:nvSpPr>
          <p:spPr>
            <a:xfrm rot="16200000">
              <a:off x="87543" y="1486333"/>
              <a:ext cx="184509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4000" b="1" dirty="0" smtClean="0">
                  <a:latin typeface="Castellar" panose="020A0402060406010301" pitchFamily="18" charset="0"/>
                </a:rPr>
                <a:t>LOVE</a:t>
              </a:r>
              <a:endParaRPr lang="fr-CA" sz="4000" b="1" dirty="0">
                <a:latin typeface="Castellar" panose="020A0402060406010301" pitchFamily="18" charset="0"/>
              </a:endParaRPr>
            </a:p>
          </p:txBody>
        </p:sp>
        <p:sp>
          <p:nvSpPr>
            <p:cNvPr id="16" name="ZoneTexte 15"/>
            <p:cNvSpPr txBox="1"/>
            <p:nvPr/>
          </p:nvSpPr>
          <p:spPr>
            <a:xfrm rot="16200000">
              <a:off x="1418877" y="1500297"/>
              <a:ext cx="246710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4000" b="1" dirty="0" smtClean="0">
                  <a:latin typeface="Castellar" panose="020A0402060406010301" pitchFamily="18" charset="0"/>
                </a:rPr>
                <a:t>JUSTICE</a:t>
              </a:r>
              <a:endParaRPr lang="fr-CA" sz="4000" b="1" dirty="0">
                <a:latin typeface="Castellar" panose="020A0402060406010301" pitchFamily="18" charset="0"/>
              </a:endParaRPr>
            </a:p>
          </p:txBody>
        </p:sp>
        <p:sp>
          <p:nvSpPr>
            <p:cNvPr id="17" name="ZoneTexte 16"/>
            <p:cNvSpPr txBox="1"/>
            <p:nvPr/>
          </p:nvSpPr>
          <p:spPr>
            <a:xfrm rot="16200000">
              <a:off x="2984506" y="1428289"/>
              <a:ext cx="246710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4000" b="1" dirty="0" smtClean="0">
                  <a:latin typeface="Castellar" panose="020A0402060406010301" pitchFamily="18" charset="0"/>
                </a:rPr>
                <a:t>Truth</a:t>
              </a:r>
              <a:endParaRPr lang="fr-CA" sz="4000" b="1" dirty="0">
                <a:latin typeface="Castellar" panose="020A0402060406010301" pitchFamily="18" charset="0"/>
              </a:endParaRPr>
            </a:p>
          </p:txBody>
        </p:sp>
        <p:sp>
          <p:nvSpPr>
            <p:cNvPr id="18" name="Cœur 17"/>
            <p:cNvSpPr/>
            <p:nvPr/>
          </p:nvSpPr>
          <p:spPr>
            <a:xfrm>
              <a:off x="1543324" y="1518746"/>
              <a:ext cx="161122" cy="161122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9" name="Cœur 18"/>
            <p:cNvSpPr/>
            <p:nvPr/>
          </p:nvSpPr>
          <p:spPr>
            <a:xfrm>
              <a:off x="2925810" y="2467236"/>
              <a:ext cx="161122" cy="161122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0" name="Cœur 19"/>
            <p:cNvSpPr/>
            <p:nvPr/>
          </p:nvSpPr>
          <p:spPr>
            <a:xfrm rot="6158575">
              <a:off x="1534720" y="2011499"/>
              <a:ext cx="239945" cy="239945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1" name="Cœur 20"/>
            <p:cNvSpPr/>
            <p:nvPr/>
          </p:nvSpPr>
          <p:spPr>
            <a:xfrm>
              <a:off x="956950" y="612065"/>
              <a:ext cx="161122" cy="161122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2" name="Cœur 21"/>
            <p:cNvSpPr/>
            <p:nvPr/>
          </p:nvSpPr>
          <p:spPr>
            <a:xfrm>
              <a:off x="3006370" y="480288"/>
              <a:ext cx="322245" cy="32224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3" name="Cœur 22"/>
            <p:cNvSpPr/>
            <p:nvPr/>
          </p:nvSpPr>
          <p:spPr>
            <a:xfrm>
              <a:off x="1391455" y="2789411"/>
              <a:ext cx="322245" cy="32224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4" name="Cœur 23"/>
            <p:cNvSpPr/>
            <p:nvPr/>
          </p:nvSpPr>
          <p:spPr>
            <a:xfrm rot="6958853">
              <a:off x="2015842" y="1961800"/>
              <a:ext cx="322245" cy="322245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5" name="Cœur 24"/>
            <p:cNvSpPr/>
            <p:nvPr/>
          </p:nvSpPr>
          <p:spPr>
            <a:xfrm rot="2614986">
              <a:off x="1265777" y="612064"/>
              <a:ext cx="322245" cy="322245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6" name="Cœur 25"/>
            <p:cNvSpPr/>
            <p:nvPr/>
          </p:nvSpPr>
          <p:spPr>
            <a:xfrm rot="18731801">
              <a:off x="4471875" y="1661328"/>
              <a:ext cx="504056" cy="504056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7" name="Cœur 26"/>
            <p:cNvSpPr/>
            <p:nvPr/>
          </p:nvSpPr>
          <p:spPr>
            <a:xfrm rot="14379635">
              <a:off x="3319752" y="2459658"/>
              <a:ext cx="504056" cy="504056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8" name="Cœur 27"/>
            <p:cNvSpPr/>
            <p:nvPr/>
          </p:nvSpPr>
          <p:spPr>
            <a:xfrm rot="2617491">
              <a:off x="1387798" y="1735739"/>
              <a:ext cx="270032" cy="270032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9" name="Cœur 28"/>
            <p:cNvSpPr/>
            <p:nvPr/>
          </p:nvSpPr>
          <p:spPr>
            <a:xfrm rot="19650399">
              <a:off x="3785075" y="564160"/>
              <a:ext cx="191212" cy="191212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30" name="Cœur 29"/>
            <p:cNvSpPr/>
            <p:nvPr/>
          </p:nvSpPr>
          <p:spPr>
            <a:xfrm rot="18064434">
              <a:off x="3602318" y="2159004"/>
              <a:ext cx="163895" cy="16389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31" name="Cœur 30"/>
            <p:cNvSpPr/>
            <p:nvPr/>
          </p:nvSpPr>
          <p:spPr>
            <a:xfrm rot="10268693">
              <a:off x="4221983" y="2803811"/>
              <a:ext cx="322245" cy="32224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32" name="Cœur 31"/>
            <p:cNvSpPr/>
            <p:nvPr/>
          </p:nvSpPr>
          <p:spPr>
            <a:xfrm rot="1779935">
              <a:off x="2501126" y="500846"/>
              <a:ext cx="202889" cy="202889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33" name="Cœur 32"/>
            <p:cNvSpPr/>
            <p:nvPr/>
          </p:nvSpPr>
          <p:spPr>
            <a:xfrm rot="8776900">
              <a:off x="2347584" y="2908955"/>
              <a:ext cx="213655" cy="213655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34" name="Cœur 33"/>
            <p:cNvSpPr/>
            <p:nvPr/>
          </p:nvSpPr>
          <p:spPr>
            <a:xfrm rot="12977461">
              <a:off x="2084259" y="1165479"/>
              <a:ext cx="185409" cy="185409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35" name="Cœur 34"/>
            <p:cNvSpPr/>
            <p:nvPr/>
          </p:nvSpPr>
          <p:spPr>
            <a:xfrm rot="12977461">
              <a:off x="3024712" y="945608"/>
              <a:ext cx="185409" cy="185409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36" name="Cœur 35"/>
            <p:cNvSpPr/>
            <p:nvPr/>
          </p:nvSpPr>
          <p:spPr>
            <a:xfrm rot="18908279">
              <a:off x="1819272" y="2483588"/>
              <a:ext cx="188963" cy="188963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37" name="Cœur 36"/>
            <p:cNvSpPr/>
            <p:nvPr/>
          </p:nvSpPr>
          <p:spPr>
            <a:xfrm rot="10354934">
              <a:off x="4796685" y="1156173"/>
              <a:ext cx="173046" cy="173046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38" name="Cœur 37"/>
            <p:cNvSpPr/>
            <p:nvPr/>
          </p:nvSpPr>
          <p:spPr>
            <a:xfrm rot="6009481">
              <a:off x="1502170" y="442622"/>
              <a:ext cx="243429" cy="243429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39" name="Cœur 38"/>
            <p:cNvSpPr/>
            <p:nvPr/>
          </p:nvSpPr>
          <p:spPr>
            <a:xfrm rot="19215959">
              <a:off x="1727968" y="2856310"/>
              <a:ext cx="211196" cy="211196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40" name="Cœur 39"/>
            <p:cNvSpPr/>
            <p:nvPr/>
          </p:nvSpPr>
          <p:spPr>
            <a:xfrm rot="18064434">
              <a:off x="714105" y="2917224"/>
              <a:ext cx="163895" cy="16389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41" name="Cœur 40"/>
            <p:cNvSpPr/>
            <p:nvPr/>
          </p:nvSpPr>
          <p:spPr>
            <a:xfrm rot="12977461">
              <a:off x="747138" y="612905"/>
              <a:ext cx="185409" cy="185409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42" name="Cœur 41"/>
            <p:cNvSpPr/>
            <p:nvPr/>
          </p:nvSpPr>
          <p:spPr>
            <a:xfrm rot="18064434">
              <a:off x="4437283" y="1305829"/>
              <a:ext cx="163895" cy="16389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43" name="Cœur 42"/>
            <p:cNvSpPr/>
            <p:nvPr/>
          </p:nvSpPr>
          <p:spPr>
            <a:xfrm rot="6009481">
              <a:off x="2945368" y="2142480"/>
              <a:ext cx="243429" cy="243429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44" name="Cœur 43"/>
            <p:cNvSpPr/>
            <p:nvPr/>
          </p:nvSpPr>
          <p:spPr>
            <a:xfrm rot="18908279">
              <a:off x="3060224" y="1217319"/>
              <a:ext cx="188963" cy="188963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45" name="Cœur 44"/>
            <p:cNvSpPr/>
            <p:nvPr/>
          </p:nvSpPr>
          <p:spPr>
            <a:xfrm rot="19215959">
              <a:off x="2968920" y="1590041"/>
              <a:ext cx="211196" cy="211196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" name="ZoneTexte 1"/>
            <p:cNvSpPr txBox="1"/>
            <p:nvPr/>
          </p:nvSpPr>
          <p:spPr>
            <a:xfrm>
              <a:off x="2085594" y="3030510"/>
              <a:ext cx="202073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1600" dirty="0" smtClean="0">
                  <a:latin typeface="Wide Latin" panose="020A0A07050505020404" pitchFamily="18" charset="0"/>
                </a:rPr>
                <a:t>Love </a:t>
              </a:r>
              <a:r>
                <a:rPr lang="fr-CA" sz="1600" dirty="0" smtClean="0">
                  <a:latin typeface="Wide Latin" panose="020A0A07050505020404" pitchFamily="18" charset="0"/>
                </a:rPr>
                <a:t>Tube</a:t>
              </a:r>
              <a:endParaRPr lang="fr-CA" sz="1600" dirty="0">
                <a:latin typeface="Wide Latin" panose="020A0A07050505020404" pitchFamily="18" charset="0"/>
              </a:endParaRPr>
            </a:p>
          </p:txBody>
        </p:sp>
        <p:sp>
          <p:nvSpPr>
            <p:cNvPr id="46" name="ZoneTexte 45"/>
            <p:cNvSpPr txBox="1"/>
            <p:nvPr/>
          </p:nvSpPr>
          <p:spPr>
            <a:xfrm rot="10800000">
              <a:off x="1795479" y="206840"/>
              <a:ext cx="196620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1600" dirty="0" smtClean="0">
                  <a:latin typeface="Wide Latin" panose="020A0A07050505020404" pitchFamily="18" charset="0"/>
                </a:rPr>
                <a:t>Love </a:t>
              </a:r>
              <a:r>
                <a:rPr lang="fr-CA" sz="1600" dirty="0">
                  <a:latin typeface="Wide Latin" panose="020A0A07050505020404" pitchFamily="18" charset="0"/>
                </a:rPr>
                <a:t>Tube</a:t>
              </a:r>
              <a:endParaRPr lang="fr-CA" sz="1600" dirty="0">
                <a:latin typeface="Wide Latin" panose="020A0A07050505020404" pitchFamily="18" charset="0"/>
              </a:endParaRPr>
            </a:p>
          </p:txBody>
        </p:sp>
      </p:grpSp>
      <p:grpSp>
        <p:nvGrpSpPr>
          <p:cNvPr id="173" name="Groupe 172"/>
          <p:cNvGrpSpPr/>
          <p:nvPr/>
        </p:nvGrpSpPr>
        <p:grpSpPr>
          <a:xfrm>
            <a:off x="4532504" y="116632"/>
            <a:ext cx="4319784" cy="3162224"/>
            <a:chOff x="656147" y="206840"/>
            <a:chExt cx="4319784" cy="3162224"/>
          </a:xfrm>
        </p:grpSpPr>
        <p:sp>
          <p:nvSpPr>
            <p:cNvPr id="174" name="Cœur 173"/>
            <p:cNvSpPr/>
            <p:nvPr/>
          </p:nvSpPr>
          <p:spPr>
            <a:xfrm rot="3401094">
              <a:off x="3131840" y="1484784"/>
              <a:ext cx="504056" cy="504056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75" name="Cœur 174"/>
            <p:cNvSpPr/>
            <p:nvPr/>
          </p:nvSpPr>
          <p:spPr>
            <a:xfrm rot="18943489">
              <a:off x="4538596" y="2547797"/>
              <a:ext cx="322245" cy="322245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76" name="Cœur 175"/>
            <p:cNvSpPr/>
            <p:nvPr/>
          </p:nvSpPr>
          <p:spPr>
            <a:xfrm>
              <a:off x="3006371" y="2708920"/>
              <a:ext cx="161122" cy="161122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77" name="Cœur 176"/>
            <p:cNvSpPr/>
            <p:nvPr/>
          </p:nvSpPr>
          <p:spPr>
            <a:xfrm>
              <a:off x="1581538" y="955205"/>
              <a:ext cx="504056" cy="504056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78" name="Cœur 177"/>
            <p:cNvSpPr/>
            <p:nvPr/>
          </p:nvSpPr>
          <p:spPr>
            <a:xfrm>
              <a:off x="3571781" y="920452"/>
              <a:ext cx="322245" cy="322245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79" name="Cœur 178"/>
            <p:cNvSpPr/>
            <p:nvPr/>
          </p:nvSpPr>
          <p:spPr>
            <a:xfrm>
              <a:off x="4165611" y="705610"/>
              <a:ext cx="161122" cy="161122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80" name="Cœur 179"/>
            <p:cNvSpPr/>
            <p:nvPr/>
          </p:nvSpPr>
          <p:spPr>
            <a:xfrm rot="20125680">
              <a:off x="4319972" y="427719"/>
              <a:ext cx="504056" cy="504056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81" name="Cœur 180"/>
            <p:cNvSpPr/>
            <p:nvPr/>
          </p:nvSpPr>
          <p:spPr>
            <a:xfrm rot="1659122">
              <a:off x="2085594" y="2547797"/>
              <a:ext cx="322245" cy="32224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82" name="ZoneTexte 181"/>
            <p:cNvSpPr txBox="1"/>
            <p:nvPr/>
          </p:nvSpPr>
          <p:spPr>
            <a:xfrm rot="16200000">
              <a:off x="87543" y="1486333"/>
              <a:ext cx="184509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4000" b="1" dirty="0" smtClean="0">
                  <a:latin typeface="Castellar" panose="020A0402060406010301" pitchFamily="18" charset="0"/>
                </a:rPr>
                <a:t>LOVE</a:t>
              </a:r>
              <a:endParaRPr lang="fr-CA" sz="4000" b="1" dirty="0">
                <a:latin typeface="Castellar" panose="020A0402060406010301" pitchFamily="18" charset="0"/>
              </a:endParaRPr>
            </a:p>
          </p:txBody>
        </p:sp>
        <p:sp>
          <p:nvSpPr>
            <p:cNvPr id="183" name="ZoneTexte 182"/>
            <p:cNvSpPr txBox="1"/>
            <p:nvPr/>
          </p:nvSpPr>
          <p:spPr>
            <a:xfrm rot="16200000">
              <a:off x="1418877" y="1500297"/>
              <a:ext cx="246710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4000" b="1" dirty="0" smtClean="0">
                  <a:latin typeface="Castellar" panose="020A0402060406010301" pitchFamily="18" charset="0"/>
                </a:rPr>
                <a:t>JUSTICE</a:t>
              </a:r>
              <a:endParaRPr lang="fr-CA" sz="4000" b="1" dirty="0">
                <a:latin typeface="Castellar" panose="020A0402060406010301" pitchFamily="18" charset="0"/>
              </a:endParaRPr>
            </a:p>
          </p:txBody>
        </p:sp>
        <p:sp>
          <p:nvSpPr>
            <p:cNvPr id="184" name="ZoneTexte 183"/>
            <p:cNvSpPr txBox="1"/>
            <p:nvPr/>
          </p:nvSpPr>
          <p:spPr>
            <a:xfrm rot="16200000">
              <a:off x="2984506" y="1428289"/>
              <a:ext cx="246710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4000" b="1" dirty="0" smtClean="0">
                  <a:latin typeface="Castellar" panose="020A0402060406010301" pitchFamily="18" charset="0"/>
                </a:rPr>
                <a:t>Truth</a:t>
              </a:r>
              <a:endParaRPr lang="fr-CA" sz="4000" b="1" dirty="0">
                <a:latin typeface="Castellar" panose="020A0402060406010301" pitchFamily="18" charset="0"/>
              </a:endParaRPr>
            </a:p>
          </p:txBody>
        </p:sp>
        <p:sp>
          <p:nvSpPr>
            <p:cNvPr id="185" name="Cœur 184"/>
            <p:cNvSpPr/>
            <p:nvPr/>
          </p:nvSpPr>
          <p:spPr>
            <a:xfrm>
              <a:off x="1543324" y="1518746"/>
              <a:ext cx="161122" cy="161122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86" name="Cœur 185"/>
            <p:cNvSpPr/>
            <p:nvPr/>
          </p:nvSpPr>
          <p:spPr>
            <a:xfrm>
              <a:off x="2925810" y="2467236"/>
              <a:ext cx="161122" cy="161122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87" name="Cœur 186"/>
            <p:cNvSpPr/>
            <p:nvPr/>
          </p:nvSpPr>
          <p:spPr>
            <a:xfrm rot="6158575">
              <a:off x="1534720" y="2011499"/>
              <a:ext cx="239945" cy="239945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88" name="Cœur 187"/>
            <p:cNvSpPr/>
            <p:nvPr/>
          </p:nvSpPr>
          <p:spPr>
            <a:xfrm>
              <a:off x="956950" y="612065"/>
              <a:ext cx="161122" cy="161122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89" name="Cœur 188"/>
            <p:cNvSpPr/>
            <p:nvPr/>
          </p:nvSpPr>
          <p:spPr>
            <a:xfrm>
              <a:off x="3006370" y="480288"/>
              <a:ext cx="322245" cy="32224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90" name="Cœur 189"/>
            <p:cNvSpPr/>
            <p:nvPr/>
          </p:nvSpPr>
          <p:spPr>
            <a:xfrm>
              <a:off x="1391455" y="2789411"/>
              <a:ext cx="322245" cy="32224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91" name="Cœur 190"/>
            <p:cNvSpPr/>
            <p:nvPr/>
          </p:nvSpPr>
          <p:spPr>
            <a:xfrm rot="6958853">
              <a:off x="2015842" y="1961800"/>
              <a:ext cx="322245" cy="322245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92" name="Cœur 191"/>
            <p:cNvSpPr/>
            <p:nvPr/>
          </p:nvSpPr>
          <p:spPr>
            <a:xfrm rot="2614986">
              <a:off x="1265777" y="612064"/>
              <a:ext cx="322245" cy="322245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93" name="Cœur 192"/>
            <p:cNvSpPr/>
            <p:nvPr/>
          </p:nvSpPr>
          <p:spPr>
            <a:xfrm rot="18731801">
              <a:off x="4471875" y="1661328"/>
              <a:ext cx="504056" cy="504056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94" name="Cœur 193"/>
            <p:cNvSpPr/>
            <p:nvPr/>
          </p:nvSpPr>
          <p:spPr>
            <a:xfrm rot="14379635">
              <a:off x="3319752" y="2459658"/>
              <a:ext cx="504056" cy="504056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95" name="Cœur 194"/>
            <p:cNvSpPr/>
            <p:nvPr/>
          </p:nvSpPr>
          <p:spPr>
            <a:xfrm rot="2617491">
              <a:off x="1387798" y="1735739"/>
              <a:ext cx="270032" cy="270032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96" name="Cœur 195"/>
            <p:cNvSpPr/>
            <p:nvPr/>
          </p:nvSpPr>
          <p:spPr>
            <a:xfrm rot="19650399">
              <a:off x="3785075" y="564160"/>
              <a:ext cx="191212" cy="191212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97" name="Cœur 196"/>
            <p:cNvSpPr/>
            <p:nvPr/>
          </p:nvSpPr>
          <p:spPr>
            <a:xfrm rot="18064434">
              <a:off x="3602318" y="2159004"/>
              <a:ext cx="163895" cy="16389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98" name="Cœur 197"/>
            <p:cNvSpPr/>
            <p:nvPr/>
          </p:nvSpPr>
          <p:spPr>
            <a:xfrm rot="10268693">
              <a:off x="4221983" y="2803811"/>
              <a:ext cx="322245" cy="32224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99" name="Cœur 198"/>
            <p:cNvSpPr/>
            <p:nvPr/>
          </p:nvSpPr>
          <p:spPr>
            <a:xfrm rot="1779935">
              <a:off x="2501126" y="500846"/>
              <a:ext cx="202889" cy="202889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00" name="Cœur 199"/>
            <p:cNvSpPr/>
            <p:nvPr/>
          </p:nvSpPr>
          <p:spPr>
            <a:xfrm rot="8776900">
              <a:off x="2347584" y="2908955"/>
              <a:ext cx="213655" cy="213655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01" name="Cœur 200"/>
            <p:cNvSpPr/>
            <p:nvPr/>
          </p:nvSpPr>
          <p:spPr>
            <a:xfrm rot="12977461">
              <a:off x="2084259" y="1165479"/>
              <a:ext cx="185409" cy="185409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02" name="Cœur 201"/>
            <p:cNvSpPr/>
            <p:nvPr/>
          </p:nvSpPr>
          <p:spPr>
            <a:xfrm rot="12977461">
              <a:off x="3024712" y="945608"/>
              <a:ext cx="185409" cy="185409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03" name="Cœur 202"/>
            <p:cNvSpPr/>
            <p:nvPr/>
          </p:nvSpPr>
          <p:spPr>
            <a:xfrm rot="18908279">
              <a:off x="1819272" y="2483588"/>
              <a:ext cx="188963" cy="188963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04" name="Cœur 203"/>
            <p:cNvSpPr/>
            <p:nvPr/>
          </p:nvSpPr>
          <p:spPr>
            <a:xfrm rot="10354934">
              <a:off x="4796685" y="1156173"/>
              <a:ext cx="173046" cy="173046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05" name="Cœur 204"/>
            <p:cNvSpPr/>
            <p:nvPr/>
          </p:nvSpPr>
          <p:spPr>
            <a:xfrm rot="6009481">
              <a:off x="1502170" y="442622"/>
              <a:ext cx="243429" cy="243429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06" name="Cœur 205"/>
            <p:cNvSpPr/>
            <p:nvPr/>
          </p:nvSpPr>
          <p:spPr>
            <a:xfrm rot="19215959">
              <a:off x="1727968" y="2856310"/>
              <a:ext cx="211196" cy="211196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07" name="Cœur 206"/>
            <p:cNvSpPr/>
            <p:nvPr/>
          </p:nvSpPr>
          <p:spPr>
            <a:xfrm rot="18064434">
              <a:off x="714105" y="2917224"/>
              <a:ext cx="163895" cy="16389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08" name="Cœur 207"/>
            <p:cNvSpPr/>
            <p:nvPr/>
          </p:nvSpPr>
          <p:spPr>
            <a:xfrm rot="12977461">
              <a:off x="747138" y="612905"/>
              <a:ext cx="185409" cy="185409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09" name="Cœur 208"/>
            <p:cNvSpPr/>
            <p:nvPr/>
          </p:nvSpPr>
          <p:spPr>
            <a:xfrm rot="18064434">
              <a:off x="4437283" y="1305829"/>
              <a:ext cx="163895" cy="16389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10" name="Cœur 209"/>
            <p:cNvSpPr/>
            <p:nvPr/>
          </p:nvSpPr>
          <p:spPr>
            <a:xfrm rot="6009481">
              <a:off x="2945368" y="2142480"/>
              <a:ext cx="243429" cy="243429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11" name="Cœur 210"/>
            <p:cNvSpPr/>
            <p:nvPr/>
          </p:nvSpPr>
          <p:spPr>
            <a:xfrm rot="18908279">
              <a:off x="3060224" y="1217319"/>
              <a:ext cx="188963" cy="188963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12" name="Cœur 211"/>
            <p:cNvSpPr/>
            <p:nvPr/>
          </p:nvSpPr>
          <p:spPr>
            <a:xfrm rot="19215959">
              <a:off x="2968920" y="1590041"/>
              <a:ext cx="211196" cy="211196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13" name="ZoneTexte 212"/>
            <p:cNvSpPr txBox="1"/>
            <p:nvPr/>
          </p:nvSpPr>
          <p:spPr>
            <a:xfrm>
              <a:off x="2085594" y="3030510"/>
              <a:ext cx="202073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1600" dirty="0" smtClean="0">
                  <a:latin typeface="Wide Latin" panose="020A0A07050505020404" pitchFamily="18" charset="0"/>
                </a:rPr>
                <a:t>Love </a:t>
              </a:r>
              <a:r>
                <a:rPr lang="fr-CA" sz="1600" dirty="0">
                  <a:latin typeface="Wide Latin" panose="020A0A07050505020404" pitchFamily="18" charset="0"/>
                </a:rPr>
                <a:t>Tube</a:t>
              </a:r>
              <a:endParaRPr lang="fr-CA" sz="1600" dirty="0">
                <a:latin typeface="Wide Latin" panose="020A0A07050505020404" pitchFamily="18" charset="0"/>
              </a:endParaRPr>
            </a:p>
          </p:txBody>
        </p:sp>
        <p:sp>
          <p:nvSpPr>
            <p:cNvPr id="214" name="ZoneTexte 213"/>
            <p:cNvSpPr txBox="1"/>
            <p:nvPr/>
          </p:nvSpPr>
          <p:spPr>
            <a:xfrm rot="10800000">
              <a:off x="1795479" y="206840"/>
              <a:ext cx="196620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1600" dirty="0" smtClean="0">
                  <a:latin typeface="Wide Latin" panose="020A0A07050505020404" pitchFamily="18" charset="0"/>
                </a:rPr>
                <a:t>Love </a:t>
              </a:r>
              <a:r>
                <a:rPr lang="fr-CA" sz="1600" dirty="0">
                  <a:latin typeface="Wide Latin" panose="020A0A07050505020404" pitchFamily="18" charset="0"/>
                </a:rPr>
                <a:t>Tube</a:t>
              </a:r>
              <a:endParaRPr lang="fr-CA" sz="1600" dirty="0">
                <a:latin typeface="Wide Latin" panose="020A0A07050505020404" pitchFamily="18" charset="0"/>
              </a:endParaRPr>
            </a:p>
          </p:txBody>
        </p:sp>
      </p:grpSp>
      <p:grpSp>
        <p:nvGrpSpPr>
          <p:cNvPr id="215" name="Groupe 214"/>
          <p:cNvGrpSpPr/>
          <p:nvPr/>
        </p:nvGrpSpPr>
        <p:grpSpPr>
          <a:xfrm>
            <a:off x="237916" y="3579144"/>
            <a:ext cx="4319784" cy="3162224"/>
            <a:chOff x="656147" y="206840"/>
            <a:chExt cx="4319784" cy="3162224"/>
          </a:xfrm>
        </p:grpSpPr>
        <p:sp>
          <p:nvSpPr>
            <p:cNvPr id="216" name="Cœur 215"/>
            <p:cNvSpPr/>
            <p:nvPr/>
          </p:nvSpPr>
          <p:spPr>
            <a:xfrm rot="3401094">
              <a:off x="3131840" y="1484784"/>
              <a:ext cx="504056" cy="504056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17" name="Cœur 216"/>
            <p:cNvSpPr/>
            <p:nvPr/>
          </p:nvSpPr>
          <p:spPr>
            <a:xfrm rot="18943489">
              <a:off x="4538596" y="2547797"/>
              <a:ext cx="322245" cy="322245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18" name="Cœur 217"/>
            <p:cNvSpPr/>
            <p:nvPr/>
          </p:nvSpPr>
          <p:spPr>
            <a:xfrm>
              <a:off x="3006371" y="2708920"/>
              <a:ext cx="161122" cy="161122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19" name="Cœur 218"/>
            <p:cNvSpPr/>
            <p:nvPr/>
          </p:nvSpPr>
          <p:spPr>
            <a:xfrm>
              <a:off x="1581538" y="955205"/>
              <a:ext cx="504056" cy="504056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20" name="Cœur 219"/>
            <p:cNvSpPr/>
            <p:nvPr/>
          </p:nvSpPr>
          <p:spPr>
            <a:xfrm>
              <a:off x="3571781" y="920452"/>
              <a:ext cx="322245" cy="322245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21" name="Cœur 220"/>
            <p:cNvSpPr/>
            <p:nvPr/>
          </p:nvSpPr>
          <p:spPr>
            <a:xfrm>
              <a:off x="4165611" y="705610"/>
              <a:ext cx="161122" cy="161122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22" name="Cœur 221"/>
            <p:cNvSpPr/>
            <p:nvPr/>
          </p:nvSpPr>
          <p:spPr>
            <a:xfrm rot="20125680">
              <a:off x="4319972" y="427719"/>
              <a:ext cx="504056" cy="504056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23" name="Cœur 222"/>
            <p:cNvSpPr/>
            <p:nvPr/>
          </p:nvSpPr>
          <p:spPr>
            <a:xfrm rot="1659122">
              <a:off x="2085594" y="2547797"/>
              <a:ext cx="322245" cy="32224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24" name="ZoneTexte 223"/>
            <p:cNvSpPr txBox="1"/>
            <p:nvPr/>
          </p:nvSpPr>
          <p:spPr>
            <a:xfrm rot="16200000">
              <a:off x="87543" y="1486333"/>
              <a:ext cx="184509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4000" b="1" dirty="0" smtClean="0">
                  <a:latin typeface="Castellar" panose="020A0402060406010301" pitchFamily="18" charset="0"/>
                </a:rPr>
                <a:t>LOVE</a:t>
              </a:r>
              <a:endParaRPr lang="fr-CA" sz="4000" b="1" dirty="0">
                <a:latin typeface="Castellar" panose="020A0402060406010301" pitchFamily="18" charset="0"/>
              </a:endParaRPr>
            </a:p>
          </p:txBody>
        </p:sp>
        <p:sp>
          <p:nvSpPr>
            <p:cNvPr id="225" name="ZoneTexte 224"/>
            <p:cNvSpPr txBox="1"/>
            <p:nvPr/>
          </p:nvSpPr>
          <p:spPr>
            <a:xfrm rot="16200000">
              <a:off x="1418877" y="1500297"/>
              <a:ext cx="246710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4000" b="1" dirty="0" smtClean="0">
                  <a:latin typeface="Castellar" panose="020A0402060406010301" pitchFamily="18" charset="0"/>
                </a:rPr>
                <a:t>JUSTICE</a:t>
              </a:r>
              <a:endParaRPr lang="fr-CA" sz="4000" b="1" dirty="0">
                <a:latin typeface="Castellar" panose="020A0402060406010301" pitchFamily="18" charset="0"/>
              </a:endParaRPr>
            </a:p>
          </p:txBody>
        </p:sp>
        <p:sp>
          <p:nvSpPr>
            <p:cNvPr id="226" name="ZoneTexte 225"/>
            <p:cNvSpPr txBox="1"/>
            <p:nvPr/>
          </p:nvSpPr>
          <p:spPr>
            <a:xfrm rot="16200000">
              <a:off x="2984506" y="1428289"/>
              <a:ext cx="246710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4000" b="1" dirty="0" smtClean="0">
                  <a:latin typeface="Castellar" panose="020A0402060406010301" pitchFamily="18" charset="0"/>
                </a:rPr>
                <a:t>Truth</a:t>
              </a:r>
              <a:endParaRPr lang="fr-CA" sz="4000" b="1" dirty="0">
                <a:latin typeface="Castellar" panose="020A0402060406010301" pitchFamily="18" charset="0"/>
              </a:endParaRPr>
            </a:p>
          </p:txBody>
        </p:sp>
        <p:sp>
          <p:nvSpPr>
            <p:cNvPr id="227" name="Cœur 226"/>
            <p:cNvSpPr/>
            <p:nvPr/>
          </p:nvSpPr>
          <p:spPr>
            <a:xfrm>
              <a:off x="1543324" y="1518746"/>
              <a:ext cx="161122" cy="161122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28" name="Cœur 227"/>
            <p:cNvSpPr/>
            <p:nvPr/>
          </p:nvSpPr>
          <p:spPr>
            <a:xfrm>
              <a:off x="2925810" y="2467236"/>
              <a:ext cx="161122" cy="161122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29" name="Cœur 228"/>
            <p:cNvSpPr/>
            <p:nvPr/>
          </p:nvSpPr>
          <p:spPr>
            <a:xfrm rot="6158575">
              <a:off x="1534720" y="2011499"/>
              <a:ext cx="239945" cy="239945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30" name="Cœur 229"/>
            <p:cNvSpPr/>
            <p:nvPr/>
          </p:nvSpPr>
          <p:spPr>
            <a:xfrm>
              <a:off x="956950" y="612065"/>
              <a:ext cx="161122" cy="161122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31" name="Cœur 230"/>
            <p:cNvSpPr/>
            <p:nvPr/>
          </p:nvSpPr>
          <p:spPr>
            <a:xfrm>
              <a:off x="3006370" y="480288"/>
              <a:ext cx="322245" cy="32224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32" name="Cœur 231"/>
            <p:cNvSpPr/>
            <p:nvPr/>
          </p:nvSpPr>
          <p:spPr>
            <a:xfrm>
              <a:off x="1391455" y="2789411"/>
              <a:ext cx="322245" cy="32224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33" name="Cœur 232"/>
            <p:cNvSpPr/>
            <p:nvPr/>
          </p:nvSpPr>
          <p:spPr>
            <a:xfrm rot="6958853">
              <a:off x="2015842" y="1961800"/>
              <a:ext cx="322245" cy="322245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34" name="Cœur 233"/>
            <p:cNvSpPr/>
            <p:nvPr/>
          </p:nvSpPr>
          <p:spPr>
            <a:xfrm rot="2614986">
              <a:off x="1265777" y="612064"/>
              <a:ext cx="322245" cy="322245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35" name="Cœur 234"/>
            <p:cNvSpPr/>
            <p:nvPr/>
          </p:nvSpPr>
          <p:spPr>
            <a:xfrm rot="18731801">
              <a:off x="4471875" y="1661328"/>
              <a:ext cx="504056" cy="504056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36" name="Cœur 235"/>
            <p:cNvSpPr/>
            <p:nvPr/>
          </p:nvSpPr>
          <p:spPr>
            <a:xfrm rot="14379635">
              <a:off x="3319752" y="2459658"/>
              <a:ext cx="504056" cy="504056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37" name="Cœur 236"/>
            <p:cNvSpPr/>
            <p:nvPr/>
          </p:nvSpPr>
          <p:spPr>
            <a:xfrm rot="2617491">
              <a:off x="1387798" y="1735739"/>
              <a:ext cx="270032" cy="270032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38" name="Cœur 237"/>
            <p:cNvSpPr/>
            <p:nvPr/>
          </p:nvSpPr>
          <p:spPr>
            <a:xfrm rot="19650399">
              <a:off x="3785075" y="564160"/>
              <a:ext cx="191212" cy="191212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39" name="Cœur 238"/>
            <p:cNvSpPr/>
            <p:nvPr/>
          </p:nvSpPr>
          <p:spPr>
            <a:xfrm rot="18064434">
              <a:off x="3602318" y="2159004"/>
              <a:ext cx="163895" cy="16389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40" name="Cœur 239"/>
            <p:cNvSpPr/>
            <p:nvPr/>
          </p:nvSpPr>
          <p:spPr>
            <a:xfrm rot="10268693">
              <a:off x="4221983" y="2803811"/>
              <a:ext cx="322245" cy="32224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41" name="Cœur 240"/>
            <p:cNvSpPr/>
            <p:nvPr/>
          </p:nvSpPr>
          <p:spPr>
            <a:xfrm rot="1779935">
              <a:off x="2501126" y="500846"/>
              <a:ext cx="202889" cy="202889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42" name="Cœur 241"/>
            <p:cNvSpPr/>
            <p:nvPr/>
          </p:nvSpPr>
          <p:spPr>
            <a:xfrm rot="8776900">
              <a:off x="2347584" y="2908955"/>
              <a:ext cx="213655" cy="213655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43" name="Cœur 242"/>
            <p:cNvSpPr/>
            <p:nvPr/>
          </p:nvSpPr>
          <p:spPr>
            <a:xfrm rot="12977461">
              <a:off x="2084259" y="1165479"/>
              <a:ext cx="185409" cy="185409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44" name="Cœur 243"/>
            <p:cNvSpPr/>
            <p:nvPr/>
          </p:nvSpPr>
          <p:spPr>
            <a:xfrm rot="12977461">
              <a:off x="3024712" y="945608"/>
              <a:ext cx="185409" cy="185409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45" name="Cœur 244"/>
            <p:cNvSpPr/>
            <p:nvPr/>
          </p:nvSpPr>
          <p:spPr>
            <a:xfrm rot="18908279">
              <a:off x="1819272" y="2483588"/>
              <a:ext cx="188963" cy="188963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46" name="Cœur 245"/>
            <p:cNvSpPr/>
            <p:nvPr/>
          </p:nvSpPr>
          <p:spPr>
            <a:xfrm rot="10354934">
              <a:off x="4796685" y="1156173"/>
              <a:ext cx="173046" cy="173046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47" name="Cœur 246"/>
            <p:cNvSpPr/>
            <p:nvPr/>
          </p:nvSpPr>
          <p:spPr>
            <a:xfrm rot="6009481">
              <a:off x="1502170" y="442622"/>
              <a:ext cx="243429" cy="243429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48" name="Cœur 247"/>
            <p:cNvSpPr/>
            <p:nvPr/>
          </p:nvSpPr>
          <p:spPr>
            <a:xfrm rot="19215959">
              <a:off x="1727968" y="2856310"/>
              <a:ext cx="211196" cy="211196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49" name="Cœur 248"/>
            <p:cNvSpPr/>
            <p:nvPr/>
          </p:nvSpPr>
          <p:spPr>
            <a:xfrm rot="18064434">
              <a:off x="714105" y="2917224"/>
              <a:ext cx="163895" cy="16389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50" name="Cœur 249"/>
            <p:cNvSpPr/>
            <p:nvPr/>
          </p:nvSpPr>
          <p:spPr>
            <a:xfrm rot="12977461">
              <a:off x="747138" y="612905"/>
              <a:ext cx="185409" cy="185409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51" name="Cœur 250"/>
            <p:cNvSpPr/>
            <p:nvPr/>
          </p:nvSpPr>
          <p:spPr>
            <a:xfrm rot="18064434">
              <a:off x="4437283" y="1305829"/>
              <a:ext cx="163895" cy="16389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52" name="Cœur 251"/>
            <p:cNvSpPr/>
            <p:nvPr/>
          </p:nvSpPr>
          <p:spPr>
            <a:xfrm rot="6009481">
              <a:off x="2945368" y="2142480"/>
              <a:ext cx="243429" cy="243429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53" name="Cœur 252"/>
            <p:cNvSpPr/>
            <p:nvPr/>
          </p:nvSpPr>
          <p:spPr>
            <a:xfrm rot="18908279">
              <a:off x="3060224" y="1217319"/>
              <a:ext cx="188963" cy="188963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54" name="Cœur 253"/>
            <p:cNvSpPr/>
            <p:nvPr/>
          </p:nvSpPr>
          <p:spPr>
            <a:xfrm rot="19215959">
              <a:off x="2968920" y="1590041"/>
              <a:ext cx="211196" cy="211196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55" name="ZoneTexte 254"/>
            <p:cNvSpPr txBox="1"/>
            <p:nvPr/>
          </p:nvSpPr>
          <p:spPr>
            <a:xfrm>
              <a:off x="2085594" y="3030510"/>
              <a:ext cx="202073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1600" dirty="0" smtClean="0">
                  <a:latin typeface="Wide Latin" panose="020A0A07050505020404" pitchFamily="18" charset="0"/>
                </a:rPr>
                <a:t>Love </a:t>
              </a:r>
              <a:r>
                <a:rPr lang="fr-CA" sz="1600" dirty="0">
                  <a:latin typeface="Wide Latin" panose="020A0A07050505020404" pitchFamily="18" charset="0"/>
                </a:rPr>
                <a:t>Tube</a:t>
              </a:r>
              <a:endParaRPr lang="fr-CA" sz="1600" dirty="0">
                <a:latin typeface="Wide Latin" panose="020A0A07050505020404" pitchFamily="18" charset="0"/>
              </a:endParaRPr>
            </a:p>
          </p:txBody>
        </p:sp>
        <p:sp>
          <p:nvSpPr>
            <p:cNvPr id="256" name="ZoneTexte 255"/>
            <p:cNvSpPr txBox="1"/>
            <p:nvPr/>
          </p:nvSpPr>
          <p:spPr>
            <a:xfrm rot="10800000">
              <a:off x="1795479" y="206840"/>
              <a:ext cx="196620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1600" dirty="0" smtClean="0">
                  <a:latin typeface="Wide Latin" panose="020A0A07050505020404" pitchFamily="18" charset="0"/>
                </a:rPr>
                <a:t>Love </a:t>
              </a:r>
              <a:r>
                <a:rPr lang="fr-CA" sz="1600" dirty="0">
                  <a:latin typeface="Wide Latin" panose="020A0A07050505020404" pitchFamily="18" charset="0"/>
                </a:rPr>
                <a:t>Tube</a:t>
              </a:r>
              <a:endParaRPr lang="fr-CA" sz="1600" dirty="0">
                <a:latin typeface="Wide Latin" panose="020A0A07050505020404" pitchFamily="18" charset="0"/>
              </a:endParaRPr>
            </a:p>
          </p:txBody>
        </p:sp>
      </p:grpSp>
      <p:grpSp>
        <p:nvGrpSpPr>
          <p:cNvPr id="257" name="Groupe 256"/>
          <p:cNvGrpSpPr/>
          <p:nvPr/>
        </p:nvGrpSpPr>
        <p:grpSpPr>
          <a:xfrm>
            <a:off x="4532504" y="3564297"/>
            <a:ext cx="4319784" cy="3162224"/>
            <a:chOff x="656147" y="206840"/>
            <a:chExt cx="4319784" cy="3162224"/>
          </a:xfrm>
        </p:grpSpPr>
        <p:sp>
          <p:nvSpPr>
            <p:cNvPr id="258" name="Cœur 257"/>
            <p:cNvSpPr/>
            <p:nvPr/>
          </p:nvSpPr>
          <p:spPr>
            <a:xfrm rot="3401094">
              <a:off x="3131840" y="1484784"/>
              <a:ext cx="504056" cy="504056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59" name="Cœur 258"/>
            <p:cNvSpPr/>
            <p:nvPr/>
          </p:nvSpPr>
          <p:spPr>
            <a:xfrm rot="18943489">
              <a:off x="4538596" y="2547797"/>
              <a:ext cx="322245" cy="322245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60" name="Cœur 259"/>
            <p:cNvSpPr/>
            <p:nvPr/>
          </p:nvSpPr>
          <p:spPr>
            <a:xfrm>
              <a:off x="3006371" y="2708920"/>
              <a:ext cx="161122" cy="161122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61" name="Cœur 260"/>
            <p:cNvSpPr/>
            <p:nvPr/>
          </p:nvSpPr>
          <p:spPr>
            <a:xfrm>
              <a:off x="1581538" y="955205"/>
              <a:ext cx="504056" cy="504056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62" name="Cœur 261"/>
            <p:cNvSpPr/>
            <p:nvPr/>
          </p:nvSpPr>
          <p:spPr>
            <a:xfrm>
              <a:off x="3571781" y="920452"/>
              <a:ext cx="322245" cy="322245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63" name="Cœur 262"/>
            <p:cNvSpPr/>
            <p:nvPr/>
          </p:nvSpPr>
          <p:spPr>
            <a:xfrm>
              <a:off x="4165611" y="705610"/>
              <a:ext cx="161122" cy="161122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64" name="Cœur 263"/>
            <p:cNvSpPr/>
            <p:nvPr/>
          </p:nvSpPr>
          <p:spPr>
            <a:xfrm rot="20125680">
              <a:off x="4319972" y="427719"/>
              <a:ext cx="504056" cy="504056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65" name="Cœur 264"/>
            <p:cNvSpPr/>
            <p:nvPr/>
          </p:nvSpPr>
          <p:spPr>
            <a:xfrm rot="1659122">
              <a:off x="2085594" y="2547797"/>
              <a:ext cx="322245" cy="32224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66" name="ZoneTexte 265"/>
            <p:cNvSpPr txBox="1"/>
            <p:nvPr/>
          </p:nvSpPr>
          <p:spPr>
            <a:xfrm rot="16200000">
              <a:off x="87543" y="1486333"/>
              <a:ext cx="184509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4000" b="1" dirty="0" smtClean="0">
                  <a:latin typeface="Castellar" panose="020A0402060406010301" pitchFamily="18" charset="0"/>
                </a:rPr>
                <a:t>LOVE</a:t>
              </a:r>
              <a:endParaRPr lang="fr-CA" sz="4000" b="1" dirty="0">
                <a:latin typeface="Castellar" panose="020A0402060406010301" pitchFamily="18" charset="0"/>
              </a:endParaRPr>
            </a:p>
          </p:txBody>
        </p:sp>
        <p:sp>
          <p:nvSpPr>
            <p:cNvPr id="267" name="ZoneTexte 266"/>
            <p:cNvSpPr txBox="1"/>
            <p:nvPr/>
          </p:nvSpPr>
          <p:spPr>
            <a:xfrm rot="16200000">
              <a:off x="1418877" y="1500297"/>
              <a:ext cx="246710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4000" b="1" dirty="0" smtClean="0">
                  <a:latin typeface="Castellar" panose="020A0402060406010301" pitchFamily="18" charset="0"/>
                </a:rPr>
                <a:t>JUSTICE</a:t>
              </a:r>
              <a:endParaRPr lang="fr-CA" sz="4000" b="1" dirty="0">
                <a:latin typeface="Castellar" panose="020A0402060406010301" pitchFamily="18" charset="0"/>
              </a:endParaRPr>
            </a:p>
          </p:txBody>
        </p:sp>
        <p:sp>
          <p:nvSpPr>
            <p:cNvPr id="268" name="ZoneTexte 267"/>
            <p:cNvSpPr txBox="1"/>
            <p:nvPr/>
          </p:nvSpPr>
          <p:spPr>
            <a:xfrm rot="16200000">
              <a:off x="2984506" y="1428289"/>
              <a:ext cx="246710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4000" b="1" dirty="0" smtClean="0">
                  <a:latin typeface="Castellar" panose="020A0402060406010301" pitchFamily="18" charset="0"/>
                </a:rPr>
                <a:t>Truth</a:t>
              </a:r>
              <a:endParaRPr lang="fr-CA" sz="4000" b="1" dirty="0">
                <a:latin typeface="Castellar" panose="020A0402060406010301" pitchFamily="18" charset="0"/>
              </a:endParaRPr>
            </a:p>
          </p:txBody>
        </p:sp>
        <p:sp>
          <p:nvSpPr>
            <p:cNvPr id="269" name="Cœur 268"/>
            <p:cNvSpPr/>
            <p:nvPr/>
          </p:nvSpPr>
          <p:spPr>
            <a:xfrm>
              <a:off x="1543324" y="1518746"/>
              <a:ext cx="161122" cy="161122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70" name="Cœur 269"/>
            <p:cNvSpPr/>
            <p:nvPr/>
          </p:nvSpPr>
          <p:spPr>
            <a:xfrm>
              <a:off x="2925810" y="2467236"/>
              <a:ext cx="161122" cy="161122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71" name="Cœur 270"/>
            <p:cNvSpPr/>
            <p:nvPr/>
          </p:nvSpPr>
          <p:spPr>
            <a:xfrm rot="6158575">
              <a:off x="1534720" y="2011499"/>
              <a:ext cx="239945" cy="239945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72" name="Cœur 271"/>
            <p:cNvSpPr/>
            <p:nvPr/>
          </p:nvSpPr>
          <p:spPr>
            <a:xfrm>
              <a:off x="956950" y="612065"/>
              <a:ext cx="161122" cy="161122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73" name="Cœur 272"/>
            <p:cNvSpPr/>
            <p:nvPr/>
          </p:nvSpPr>
          <p:spPr>
            <a:xfrm>
              <a:off x="3006370" y="480288"/>
              <a:ext cx="322245" cy="32224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74" name="Cœur 273"/>
            <p:cNvSpPr/>
            <p:nvPr/>
          </p:nvSpPr>
          <p:spPr>
            <a:xfrm>
              <a:off x="1391455" y="2789411"/>
              <a:ext cx="322245" cy="32224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75" name="Cœur 274"/>
            <p:cNvSpPr/>
            <p:nvPr/>
          </p:nvSpPr>
          <p:spPr>
            <a:xfrm rot="6958853">
              <a:off x="2015842" y="1961800"/>
              <a:ext cx="322245" cy="322245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76" name="Cœur 275"/>
            <p:cNvSpPr/>
            <p:nvPr/>
          </p:nvSpPr>
          <p:spPr>
            <a:xfrm rot="2614986">
              <a:off x="1265777" y="612064"/>
              <a:ext cx="322245" cy="322245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77" name="Cœur 276"/>
            <p:cNvSpPr/>
            <p:nvPr/>
          </p:nvSpPr>
          <p:spPr>
            <a:xfrm rot="18731801">
              <a:off x="4471875" y="1661328"/>
              <a:ext cx="504056" cy="504056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78" name="Cœur 277"/>
            <p:cNvSpPr/>
            <p:nvPr/>
          </p:nvSpPr>
          <p:spPr>
            <a:xfrm rot="14379635">
              <a:off x="3319752" y="2459658"/>
              <a:ext cx="504056" cy="504056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79" name="Cœur 278"/>
            <p:cNvSpPr/>
            <p:nvPr/>
          </p:nvSpPr>
          <p:spPr>
            <a:xfrm rot="2617491">
              <a:off x="1387798" y="1735739"/>
              <a:ext cx="270032" cy="270032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80" name="Cœur 279"/>
            <p:cNvSpPr/>
            <p:nvPr/>
          </p:nvSpPr>
          <p:spPr>
            <a:xfrm rot="19650399">
              <a:off x="3785075" y="564160"/>
              <a:ext cx="191212" cy="191212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81" name="Cœur 280"/>
            <p:cNvSpPr/>
            <p:nvPr/>
          </p:nvSpPr>
          <p:spPr>
            <a:xfrm rot="18064434">
              <a:off x="3602318" y="2159004"/>
              <a:ext cx="163895" cy="16389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82" name="Cœur 281"/>
            <p:cNvSpPr/>
            <p:nvPr/>
          </p:nvSpPr>
          <p:spPr>
            <a:xfrm rot="10268693">
              <a:off x="4221983" y="2803811"/>
              <a:ext cx="322245" cy="32224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83" name="Cœur 282"/>
            <p:cNvSpPr/>
            <p:nvPr/>
          </p:nvSpPr>
          <p:spPr>
            <a:xfrm rot="1779935">
              <a:off x="2501126" y="500846"/>
              <a:ext cx="202889" cy="202889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84" name="Cœur 283"/>
            <p:cNvSpPr/>
            <p:nvPr/>
          </p:nvSpPr>
          <p:spPr>
            <a:xfrm rot="8776900">
              <a:off x="2347584" y="2908955"/>
              <a:ext cx="213655" cy="213655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85" name="Cœur 284"/>
            <p:cNvSpPr/>
            <p:nvPr/>
          </p:nvSpPr>
          <p:spPr>
            <a:xfrm rot="12977461">
              <a:off x="2084259" y="1165479"/>
              <a:ext cx="185409" cy="185409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86" name="Cœur 285"/>
            <p:cNvSpPr/>
            <p:nvPr/>
          </p:nvSpPr>
          <p:spPr>
            <a:xfrm rot="12977461">
              <a:off x="3024712" y="945608"/>
              <a:ext cx="185409" cy="185409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87" name="Cœur 286"/>
            <p:cNvSpPr/>
            <p:nvPr/>
          </p:nvSpPr>
          <p:spPr>
            <a:xfrm rot="18908279">
              <a:off x="1819272" y="2483588"/>
              <a:ext cx="188963" cy="188963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88" name="Cœur 287"/>
            <p:cNvSpPr/>
            <p:nvPr/>
          </p:nvSpPr>
          <p:spPr>
            <a:xfrm rot="10354934">
              <a:off x="4796685" y="1156173"/>
              <a:ext cx="173046" cy="173046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89" name="Cœur 288"/>
            <p:cNvSpPr/>
            <p:nvPr/>
          </p:nvSpPr>
          <p:spPr>
            <a:xfrm rot="6009481">
              <a:off x="1502170" y="442622"/>
              <a:ext cx="243429" cy="243429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90" name="Cœur 289"/>
            <p:cNvSpPr/>
            <p:nvPr/>
          </p:nvSpPr>
          <p:spPr>
            <a:xfrm rot="19215959">
              <a:off x="1727968" y="2856310"/>
              <a:ext cx="211196" cy="211196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91" name="Cœur 290"/>
            <p:cNvSpPr/>
            <p:nvPr/>
          </p:nvSpPr>
          <p:spPr>
            <a:xfrm rot="18064434">
              <a:off x="714105" y="2917224"/>
              <a:ext cx="163895" cy="16389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92" name="Cœur 291"/>
            <p:cNvSpPr/>
            <p:nvPr/>
          </p:nvSpPr>
          <p:spPr>
            <a:xfrm rot="12977461">
              <a:off x="747138" y="612905"/>
              <a:ext cx="185409" cy="185409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93" name="Cœur 292"/>
            <p:cNvSpPr/>
            <p:nvPr/>
          </p:nvSpPr>
          <p:spPr>
            <a:xfrm rot="18064434">
              <a:off x="4437283" y="1305829"/>
              <a:ext cx="163895" cy="16389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94" name="Cœur 293"/>
            <p:cNvSpPr/>
            <p:nvPr/>
          </p:nvSpPr>
          <p:spPr>
            <a:xfrm rot="6009481">
              <a:off x="2945368" y="2142480"/>
              <a:ext cx="243429" cy="243429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95" name="Cœur 294"/>
            <p:cNvSpPr/>
            <p:nvPr/>
          </p:nvSpPr>
          <p:spPr>
            <a:xfrm rot="18908279">
              <a:off x="3060224" y="1217319"/>
              <a:ext cx="188963" cy="188963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96" name="Cœur 295"/>
            <p:cNvSpPr/>
            <p:nvPr/>
          </p:nvSpPr>
          <p:spPr>
            <a:xfrm rot="19215959">
              <a:off x="2968920" y="1590041"/>
              <a:ext cx="211196" cy="211196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97" name="ZoneTexte 296"/>
            <p:cNvSpPr txBox="1"/>
            <p:nvPr/>
          </p:nvSpPr>
          <p:spPr>
            <a:xfrm>
              <a:off x="2085594" y="3030510"/>
              <a:ext cx="202073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1600" dirty="0" smtClean="0">
                  <a:latin typeface="Wide Latin" panose="020A0A07050505020404" pitchFamily="18" charset="0"/>
                </a:rPr>
                <a:t>Love </a:t>
              </a:r>
              <a:r>
                <a:rPr lang="fr-CA" sz="1600" dirty="0">
                  <a:latin typeface="Wide Latin" panose="020A0A07050505020404" pitchFamily="18" charset="0"/>
                </a:rPr>
                <a:t>Tube</a:t>
              </a:r>
              <a:endParaRPr lang="fr-CA" sz="1600" dirty="0">
                <a:latin typeface="Wide Latin" panose="020A0A07050505020404" pitchFamily="18" charset="0"/>
              </a:endParaRPr>
            </a:p>
          </p:txBody>
        </p:sp>
        <p:sp>
          <p:nvSpPr>
            <p:cNvPr id="298" name="ZoneTexte 297"/>
            <p:cNvSpPr txBox="1"/>
            <p:nvPr/>
          </p:nvSpPr>
          <p:spPr>
            <a:xfrm rot="10800000">
              <a:off x="1795479" y="206840"/>
              <a:ext cx="196620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1600" dirty="0" smtClean="0">
                  <a:latin typeface="Wide Latin" panose="020A0A07050505020404" pitchFamily="18" charset="0"/>
                </a:rPr>
                <a:t>Love </a:t>
              </a:r>
              <a:r>
                <a:rPr lang="fr-CA" sz="1600" dirty="0">
                  <a:latin typeface="Wide Latin" panose="020A0A07050505020404" pitchFamily="18" charset="0"/>
                </a:rPr>
                <a:t>Tube</a:t>
              </a:r>
              <a:endParaRPr lang="fr-CA" sz="1600" dirty="0">
                <a:latin typeface="Wide Latin" panose="020A0A070505050204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73877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28</Words>
  <Application>Microsoft Office PowerPoint</Application>
  <PresentationFormat>Affichage à l'écran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Mimie</dc:creator>
  <cp:lastModifiedBy>Mimie</cp:lastModifiedBy>
  <cp:revision>10</cp:revision>
  <cp:lastPrinted>2017-03-12T16:47:44Z</cp:lastPrinted>
  <dcterms:created xsi:type="dcterms:W3CDTF">2017-03-12T14:35:22Z</dcterms:created>
  <dcterms:modified xsi:type="dcterms:W3CDTF">2017-08-20T18:35:17Z</dcterms:modified>
</cp:coreProperties>
</file>